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535" r:id="rId2"/>
    <p:sldId id="498" r:id="rId3"/>
    <p:sldId id="547" r:id="rId4"/>
    <p:sldId id="548" r:id="rId5"/>
    <p:sldId id="539" r:id="rId6"/>
    <p:sldId id="540" r:id="rId7"/>
    <p:sldId id="541" r:id="rId8"/>
    <p:sldId id="542" r:id="rId9"/>
    <p:sldId id="543" r:id="rId10"/>
    <p:sldId id="545" r:id="rId11"/>
    <p:sldId id="538" r:id="rId12"/>
    <p:sldId id="544" r:id="rId13"/>
    <p:sldId id="546" r:id="rId14"/>
    <p:sldId id="532" r:id="rId15"/>
    <p:sldId id="564" r:id="rId16"/>
    <p:sldId id="550" r:id="rId17"/>
    <p:sldId id="551" r:id="rId18"/>
    <p:sldId id="552" r:id="rId19"/>
    <p:sldId id="553" r:id="rId20"/>
    <p:sldId id="554" r:id="rId21"/>
    <p:sldId id="555" r:id="rId22"/>
    <p:sldId id="556" r:id="rId23"/>
    <p:sldId id="557" r:id="rId24"/>
    <p:sldId id="558" r:id="rId25"/>
    <p:sldId id="559" r:id="rId26"/>
    <p:sldId id="560" r:id="rId27"/>
    <p:sldId id="561" r:id="rId28"/>
    <p:sldId id="562" r:id="rId29"/>
    <p:sldId id="563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0253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C27A50-EF8F-2FF0-A9E0-EBFD3E293B7B}" v="84" dt="2021-01-19T21:26:05.603"/>
    <p1510:client id="{1AAFF0B5-D16F-4D75-B8AA-57581EC7CBC6}" v="509" dt="2021-01-06T22:03:26.606"/>
    <p1510:client id="{611D1B71-62BD-6294-A033-CA5D008C9A67}" v="18" dt="2021-01-06T22:06:53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3401" autoAdjust="0"/>
  </p:normalViewPr>
  <p:slideViewPr>
    <p:cSldViewPr snapToGrid="0" snapToObjects="1">
      <p:cViewPr varScale="1">
        <p:scale>
          <a:sx n="79" d="100"/>
          <a:sy n="79" d="100"/>
        </p:scale>
        <p:origin x="54" y="7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Touthang" userId="S::jtouthang@laureateinstitute.org::c97e6d54-68d2-425e-8aa4-4bb585dc2a97" providerId="AD" clId="Web-{1AAFF0B5-D16F-4D75-B8AA-57581EC7CBC6}"/>
    <pc:docChg chg="addSld delSld modSld sldOrd">
      <pc:chgData name="James Touthang" userId="S::jtouthang@laureateinstitute.org::c97e6d54-68d2-425e-8aa4-4bb585dc2a97" providerId="AD" clId="Web-{1AAFF0B5-D16F-4D75-B8AA-57581EC7CBC6}" dt="2021-01-06T22:03:26.606" v="497" actId="14100"/>
      <pc:docMkLst>
        <pc:docMk/>
      </pc:docMkLst>
      <pc:sldChg chg="addSp delSp modSp">
        <pc:chgData name="James Touthang" userId="S::jtouthang@laureateinstitute.org::c97e6d54-68d2-425e-8aa4-4bb585dc2a97" providerId="AD" clId="Web-{1AAFF0B5-D16F-4D75-B8AA-57581EC7CBC6}" dt="2021-01-06T22:03:26.606" v="497" actId="14100"/>
        <pc:sldMkLst>
          <pc:docMk/>
          <pc:sldMk cId="609079472" sldId="495"/>
        </pc:sldMkLst>
        <pc:spChg chg="add">
          <ac:chgData name="James Touthang" userId="S::jtouthang@laureateinstitute.org::c97e6d54-68d2-425e-8aa4-4bb585dc2a97" providerId="AD" clId="Web-{1AAFF0B5-D16F-4D75-B8AA-57581EC7CBC6}" dt="2021-01-06T21:10:09.746" v="192"/>
          <ac:spMkLst>
            <pc:docMk/>
            <pc:sldMk cId="609079472" sldId="495"/>
            <ac:spMk id="2" creationId="{3903E1DD-880F-4EFB-8672-76E937CCC5F8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2:02:03.278" v="426" actId="14100"/>
          <ac:spMkLst>
            <pc:docMk/>
            <pc:sldMk cId="609079472" sldId="495"/>
            <ac:spMk id="3" creationId="{00000000-0000-0000-0000-000000000000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48.074" v="195"/>
          <ac:spMkLst>
            <pc:docMk/>
            <pc:sldMk cId="609079472" sldId="495"/>
            <ac:spMk id="4" creationId="{117B9377-8970-4990-9411-C7CE25B329E4}"/>
          </ac:spMkLst>
        </pc:spChg>
        <pc:spChg chg="add del mod">
          <ac:chgData name="James Touthang" userId="S::jtouthang@laureateinstitute.org::c97e6d54-68d2-425e-8aa4-4bb585dc2a97" providerId="AD" clId="Web-{1AAFF0B5-D16F-4D75-B8AA-57581EC7CBC6}" dt="2021-01-06T21:46:34.106" v="321"/>
          <ac:spMkLst>
            <pc:docMk/>
            <pc:sldMk cId="609079472" sldId="495"/>
            <ac:spMk id="5" creationId="{66D430C1-F5F9-4F14-8B55-AAD3AB79DA2C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43:24.997" v="226"/>
          <ac:spMkLst>
            <pc:docMk/>
            <pc:sldMk cId="609079472" sldId="495"/>
            <ac:spMk id="7" creationId="{00000000-0000-0000-0000-00000000000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1:59:27.385" v="377" actId="1076"/>
          <ac:spMkLst>
            <pc:docMk/>
            <pc:sldMk cId="609079472" sldId="495"/>
            <ac:spMk id="11" creationId="{89B0F0E8-5B4E-4F11-9267-6B8B9AFD7D5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0:45.856" v="398" actId="14100"/>
          <ac:spMkLst>
            <pc:docMk/>
            <pc:sldMk cId="609079472" sldId="495"/>
            <ac:spMk id="12" creationId="{B0832E7C-E722-404C-AA6B-E4307FE99934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6.293" v="190"/>
          <ac:spMkLst>
            <pc:docMk/>
            <pc:sldMk cId="609079472" sldId="495"/>
            <ac:spMk id="12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8.746" v="191"/>
          <ac:spMkLst>
            <pc:docMk/>
            <pc:sldMk cId="609079472" sldId="495"/>
            <ac:spMk id="13" creationId="{00000000-0000-0000-0000-000000000000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0:02.903" v="393" actId="20577"/>
          <ac:spMkLst>
            <pc:docMk/>
            <pc:sldMk cId="609079472" sldId="495"/>
            <ac:spMk id="13" creationId="{EF6E561F-D62B-44C6-91B2-70C54DF5BFC2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2:03:16.965" v="495" actId="14100"/>
          <ac:spMkLst>
            <pc:docMk/>
            <pc:sldMk cId="609079472" sldId="495"/>
            <ac:spMk id="15" creationId="{E0A0FABD-DA5B-4103-B3D2-C53DEDDDF5E7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10:03.590" v="189"/>
          <ac:spMkLst>
            <pc:docMk/>
            <pc:sldMk cId="609079472" sldId="495"/>
            <ac:spMk id="26" creationId="{00000000-0000-0000-0000-000000000000}"/>
          </ac:spMkLst>
        </pc:spChg>
        <pc:grpChg chg="add del mod">
          <ac:chgData name="James Touthang" userId="S::jtouthang@laureateinstitute.org::c97e6d54-68d2-425e-8aa4-4bb585dc2a97" providerId="AD" clId="Web-{1AAFF0B5-D16F-4D75-B8AA-57581EC7CBC6}" dt="2021-01-06T21:58:42.823" v="368"/>
          <ac:grpSpMkLst>
            <pc:docMk/>
            <pc:sldMk cId="609079472" sldId="495"/>
            <ac:grpSpMk id="10" creationId="{4A0957D6-2C72-495E-8AAB-C5760D5CC209}"/>
          </ac:grpSpMkLst>
        </pc:grpChg>
        <pc:grpChg chg="add mod">
          <ac:chgData name="James Touthang" userId="S::jtouthang@laureateinstitute.org::c97e6d54-68d2-425e-8aa4-4bb585dc2a97" providerId="AD" clId="Web-{1AAFF0B5-D16F-4D75-B8AA-57581EC7CBC6}" dt="2021-01-06T22:03:26.606" v="497" actId="14100"/>
          <ac:grpSpMkLst>
            <pc:docMk/>
            <pc:sldMk cId="609079472" sldId="495"/>
            <ac:grpSpMk id="14" creationId="{83A3D556-7C6E-4E01-AD06-737FBA4A70B2}"/>
          </ac:grpSpMkLst>
        </pc:grpChg>
        <pc:picChg chg="del">
          <ac:chgData name="James Touthang" userId="S::jtouthang@laureateinstitute.org::c97e6d54-68d2-425e-8aa4-4bb585dc2a97" providerId="AD" clId="Web-{1AAFF0B5-D16F-4D75-B8AA-57581EC7CBC6}" dt="2021-01-06T21:09:05.997" v="162"/>
          <ac:picMkLst>
            <pc:docMk/>
            <pc:sldMk cId="609079472" sldId="495"/>
            <ac:picMk id="6" creationId="{00000000-0000-0000-0000-000000000000}"/>
          </ac:picMkLst>
        </pc:picChg>
        <pc:picChg chg="add mod topLvl">
          <ac:chgData name="James Touthang" userId="S::jtouthang@laureateinstitute.org::c97e6d54-68d2-425e-8aa4-4bb585dc2a97" providerId="AD" clId="Web-{1AAFF0B5-D16F-4D75-B8AA-57581EC7CBC6}" dt="2021-01-06T21:58:42.823" v="368"/>
          <ac:picMkLst>
            <pc:docMk/>
            <pc:sldMk cId="609079472" sldId="495"/>
            <ac:picMk id="8" creationId="{9562267E-8BB4-44EF-AD82-6A40E3A530C0}"/>
          </ac:picMkLst>
        </pc:picChg>
        <pc:picChg chg="add mod topLvl modCrop">
          <ac:chgData name="James Touthang" userId="S::jtouthang@laureateinstitute.org::c97e6d54-68d2-425e-8aa4-4bb585dc2a97" providerId="AD" clId="Web-{1AAFF0B5-D16F-4D75-B8AA-57581EC7CBC6}" dt="2021-01-06T21:58:55.354" v="370"/>
          <ac:picMkLst>
            <pc:docMk/>
            <pc:sldMk cId="609079472" sldId="495"/>
            <ac:picMk id="9" creationId="{09B09B2D-197C-42C6-B4D4-34FCF6154947}"/>
          </ac:picMkLst>
        </pc:picChg>
      </pc:sldChg>
      <pc:sldChg chg="addSp delSp modSp">
        <pc:chgData name="James Touthang" userId="S::jtouthang@laureateinstitute.org::c97e6d54-68d2-425e-8aa4-4bb585dc2a97" providerId="AD" clId="Web-{1AAFF0B5-D16F-4D75-B8AA-57581EC7CBC6}" dt="2021-01-06T21:10:20.980" v="193"/>
        <pc:sldMkLst>
          <pc:docMk/>
          <pc:sldMk cId="1268561384" sldId="498"/>
        </pc:sldMkLst>
        <pc:spChg chg="add">
          <ac:chgData name="James Touthang" userId="S::jtouthang@laureateinstitute.org::c97e6d54-68d2-425e-8aa4-4bb585dc2a97" providerId="AD" clId="Web-{1AAFF0B5-D16F-4D75-B8AA-57581EC7CBC6}" dt="2021-01-06T21:07:26.154" v="129"/>
          <ac:spMkLst>
            <pc:docMk/>
            <pc:sldMk cId="1268561384" sldId="498"/>
            <ac:spMk id="2" creationId="{A9CEA40B-5234-42D7-930C-3D1F04A17646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20.980" v="193"/>
          <ac:spMkLst>
            <pc:docMk/>
            <pc:sldMk cId="1268561384" sldId="498"/>
            <ac:spMk id="3" creationId="{B670D590-D386-4EBA-B0BF-F4CDB2DF6933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1:01:07.406" v="9" actId="20577"/>
          <ac:spMkLst>
            <pc:docMk/>
            <pc:sldMk cId="1268561384" sldId="498"/>
            <ac:spMk id="4" creationId="{00000000-0000-0000-0000-000000000000}"/>
          </ac:spMkLst>
        </pc:spChg>
        <pc:spChg chg="del mod">
          <ac:chgData name="James Touthang" userId="S::jtouthang@laureateinstitute.org::c97e6d54-68d2-425e-8aa4-4bb585dc2a97" providerId="AD" clId="Web-{1AAFF0B5-D16F-4D75-B8AA-57581EC7CBC6}" dt="2021-01-06T21:07:25.794" v="128"/>
          <ac:spMkLst>
            <pc:docMk/>
            <pc:sldMk cId="1268561384" sldId="498"/>
            <ac:spMk id="7" creationId="{00000000-0000-0000-0000-000000000000}"/>
          </ac:spMkLst>
        </pc:spChg>
        <pc:spChg chg="del mod">
          <ac:chgData name="James Touthang" userId="S::jtouthang@laureateinstitute.org::c97e6d54-68d2-425e-8aa4-4bb585dc2a97" providerId="AD" clId="Web-{1AAFF0B5-D16F-4D75-B8AA-57581EC7CBC6}" dt="2021-01-06T21:02:29.140" v="15"/>
          <ac:spMkLst>
            <pc:docMk/>
            <pc:sldMk cId="1268561384" sldId="498"/>
            <ac:spMk id="12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2:33.561" v="16"/>
          <ac:spMkLst>
            <pc:docMk/>
            <pc:sldMk cId="1268561384" sldId="498"/>
            <ac:spMk id="13" creationId="{00000000-0000-0000-0000-000000000000}"/>
          </ac:spMkLst>
        </pc:spChg>
      </pc:sldChg>
      <pc:sldChg chg="del">
        <pc:chgData name="James Touthang" userId="S::jtouthang@laureateinstitute.org::c97e6d54-68d2-425e-8aa4-4bb585dc2a97" providerId="AD" clId="Web-{1AAFF0B5-D16F-4D75-B8AA-57581EC7CBC6}" dt="2021-01-06T21:00:59.047" v="0"/>
        <pc:sldMkLst>
          <pc:docMk/>
          <pc:sldMk cId="2193076274" sldId="500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07:30.216" v="130"/>
        <pc:sldMkLst>
          <pc:docMk/>
          <pc:sldMk cId="1396519955" sldId="501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07:34.700" v="131"/>
        <pc:sldMkLst>
          <pc:docMk/>
          <pc:sldMk cId="481494720" sldId="502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44:37.153" v="248"/>
        <pc:sldMkLst>
          <pc:docMk/>
          <pc:sldMk cId="999975444" sldId="503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6.198" v="198"/>
        <pc:sldMkLst>
          <pc:docMk/>
          <pc:sldMk cId="2317316483" sldId="525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6.979" v="199"/>
        <pc:sldMkLst>
          <pc:docMk/>
          <pc:sldMk cId="3136727195" sldId="526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7.714" v="200"/>
        <pc:sldMkLst>
          <pc:docMk/>
          <pc:sldMk cId="3386762179" sldId="527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8.058" v="201"/>
        <pc:sldMkLst>
          <pc:docMk/>
          <pc:sldMk cId="4021883649" sldId="530"/>
        </pc:sldMkLst>
      </pc:sldChg>
      <pc:sldChg chg="del">
        <pc:chgData name="James Touthang" userId="S::jtouthang@laureateinstitute.org::c97e6d54-68d2-425e-8aa4-4bb585dc2a97" providerId="AD" clId="Web-{1AAFF0B5-D16F-4D75-B8AA-57581EC7CBC6}" dt="2021-01-06T21:11:44.948" v="197"/>
        <pc:sldMkLst>
          <pc:docMk/>
          <pc:sldMk cId="2075537528" sldId="531"/>
        </pc:sldMkLst>
      </pc:sldChg>
      <pc:sldChg chg="modSp">
        <pc:chgData name="James Touthang" userId="S::jtouthang@laureateinstitute.org::c97e6d54-68d2-425e-8aa4-4bb585dc2a97" providerId="AD" clId="Web-{1AAFF0B5-D16F-4D75-B8AA-57581EC7CBC6}" dt="2021-01-06T21:45:04.997" v="300" actId="20577"/>
        <pc:sldMkLst>
          <pc:docMk/>
          <pc:sldMk cId="3374055952" sldId="532"/>
        </pc:sldMkLst>
        <pc:spChg chg="mod">
          <ac:chgData name="James Touthang" userId="S::jtouthang@laureateinstitute.org::c97e6d54-68d2-425e-8aa4-4bb585dc2a97" providerId="AD" clId="Web-{1AAFF0B5-D16F-4D75-B8AA-57581EC7CBC6}" dt="2021-01-06T21:45:04.997" v="300" actId="20577"/>
          <ac:spMkLst>
            <pc:docMk/>
            <pc:sldMk cId="3374055952" sldId="532"/>
            <ac:spMk id="4" creationId="{00000000-0000-0000-0000-000000000000}"/>
          </ac:spMkLst>
        </pc:spChg>
      </pc:sldChg>
      <pc:sldChg chg="del">
        <pc:chgData name="James Touthang" userId="S::jtouthang@laureateinstitute.org::c97e6d54-68d2-425e-8aa4-4bb585dc2a97" providerId="AD" clId="Web-{1AAFF0B5-D16F-4D75-B8AA-57581EC7CBC6}" dt="2021-01-06T21:07:36.435" v="132"/>
        <pc:sldMkLst>
          <pc:docMk/>
          <pc:sldMk cId="3199455072" sldId="533"/>
        </pc:sldMkLst>
      </pc:sldChg>
      <pc:sldChg chg="add del ord replId">
        <pc:chgData name="James Touthang" userId="S::jtouthang@laureateinstitute.org::c97e6d54-68d2-425e-8aa4-4bb585dc2a97" providerId="AD" clId="Web-{1AAFF0B5-D16F-4D75-B8AA-57581EC7CBC6}" dt="2021-01-06T21:03:39.515" v="65"/>
        <pc:sldMkLst>
          <pc:docMk/>
          <pc:sldMk cId="3211180092" sldId="534"/>
        </pc:sldMkLst>
      </pc:sldChg>
      <pc:sldChg chg="addSp delSp modSp add replId">
        <pc:chgData name="James Touthang" userId="S::jtouthang@laureateinstitute.org::c97e6d54-68d2-425e-8aa4-4bb585dc2a97" providerId="AD" clId="Web-{1AAFF0B5-D16F-4D75-B8AA-57581EC7CBC6}" dt="2021-01-06T21:10:23.230" v="194"/>
        <pc:sldMkLst>
          <pc:docMk/>
          <pc:sldMk cId="1198622551" sldId="535"/>
        </pc:sldMkLst>
        <pc:spChg chg="del">
          <ac:chgData name="James Touthang" userId="S::jtouthang@laureateinstitute.org::c97e6d54-68d2-425e-8aa4-4bb585dc2a97" providerId="AD" clId="Web-{1AAFF0B5-D16F-4D75-B8AA-57581EC7CBC6}" dt="2021-01-06T21:03:48.671" v="68"/>
          <ac:spMkLst>
            <pc:docMk/>
            <pc:sldMk cId="1198622551" sldId="535"/>
            <ac:spMk id="2" creationId="{00000000-0000-0000-0000-000000000000}"/>
          </ac:spMkLst>
        </pc:spChg>
        <pc:spChg chg="mod">
          <ac:chgData name="James Touthang" userId="S::jtouthang@laureateinstitute.org::c97e6d54-68d2-425e-8aa4-4bb585dc2a97" providerId="AD" clId="Web-{1AAFF0B5-D16F-4D75-B8AA-57581EC7CBC6}" dt="2021-01-06T21:06:29.389" v="125" actId="14100"/>
          <ac:spMkLst>
            <pc:docMk/>
            <pc:sldMk cId="1198622551" sldId="535"/>
            <ac:spMk id="3" creationId="{00000000-0000-0000-0000-000000000000}"/>
          </ac:spMkLst>
        </pc:spChg>
        <pc:spChg chg="add del">
          <ac:chgData name="James Touthang" userId="S::jtouthang@laureateinstitute.org::c97e6d54-68d2-425e-8aa4-4bb585dc2a97" providerId="AD" clId="Web-{1AAFF0B5-D16F-4D75-B8AA-57581EC7CBC6}" dt="2021-01-06T21:04:11.890" v="74"/>
          <ac:spMkLst>
            <pc:docMk/>
            <pc:sldMk cId="1198622551" sldId="535"/>
            <ac:spMk id="4" creationId="{9DF29247-5019-48F1-8AD0-ECEFB30945C8}"/>
          </ac:spMkLst>
        </pc:spChg>
        <pc:spChg chg="add mod">
          <ac:chgData name="James Touthang" userId="S::jtouthang@laureateinstitute.org::c97e6d54-68d2-425e-8aa4-4bb585dc2a97" providerId="AD" clId="Web-{1AAFF0B5-D16F-4D75-B8AA-57581EC7CBC6}" dt="2021-01-06T21:06:09.811" v="114" actId="20577"/>
          <ac:spMkLst>
            <pc:docMk/>
            <pc:sldMk cId="1198622551" sldId="535"/>
            <ac:spMk id="6" creationId="{182E7513-74EA-400C-9DDB-43B0E93BAC5F}"/>
          </ac:spMkLst>
        </pc:spChg>
        <pc:spChg chg="add">
          <ac:chgData name="James Touthang" userId="S::jtouthang@laureateinstitute.org::c97e6d54-68d2-425e-8aa4-4bb585dc2a97" providerId="AD" clId="Web-{1AAFF0B5-D16F-4D75-B8AA-57581EC7CBC6}" dt="2021-01-06T21:10:23.230" v="194"/>
          <ac:spMkLst>
            <pc:docMk/>
            <pc:sldMk cId="1198622551" sldId="535"/>
            <ac:spMk id="8" creationId="{1BB445F2-A9AE-4E8E-97E0-F721737EAE2F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58.296" v="72"/>
          <ac:spMkLst>
            <pc:docMk/>
            <pc:sldMk cId="1198622551" sldId="535"/>
            <ac:spMk id="11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45.984" v="67"/>
          <ac:spMkLst>
            <pc:docMk/>
            <pc:sldMk cId="1198622551" sldId="535"/>
            <ac:spMk id="12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4:14.515" v="75"/>
          <ac:spMkLst>
            <pc:docMk/>
            <pc:sldMk cId="1198622551" sldId="535"/>
            <ac:spMk id="15" creationId="{00000000-0000-0000-0000-000000000000}"/>
          </ac:spMkLst>
        </pc:spChg>
        <pc:spChg chg="del">
          <ac:chgData name="James Touthang" userId="S::jtouthang@laureateinstitute.org::c97e6d54-68d2-425e-8aa4-4bb585dc2a97" providerId="AD" clId="Web-{1AAFF0B5-D16F-4D75-B8AA-57581EC7CBC6}" dt="2021-01-06T21:03:55.609" v="71"/>
          <ac:spMkLst>
            <pc:docMk/>
            <pc:sldMk cId="1198622551" sldId="535"/>
            <ac:spMk id="23" creationId="{00000000-0000-0000-0000-000000000000}"/>
          </ac:spMkLst>
        </pc:spChg>
        <pc:picChg chg="add mod">
          <ac:chgData name="James Touthang" userId="S::jtouthang@laureateinstitute.org::c97e6d54-68d2-425e-8aa4-4bb585dc2a97" providerId="AD" clId="Web-{1AAFF0B5-D16F-4D75-B8AA-57581EC7CBC6}" dt="2021-01-06T21:06:33.592" v="127" actId="1076"/>
          <ac:picMkLst>
            <pc:docMk/>
            <pc:sldMk cId="1198622551" sldId="535"/>
            <ac:picMk id="7" creationId="{17528E7B-3EB6-4E4A-9BEE-7733BC3BC8A9}"/>
          </ac:picMkLst>
        </pc:picChg>
        <pc:picChg chg="del">
          <ac:chgData name="James Touthang" userId="S::jtouthang@laureateinstitute.org::c97e6d54-68d2-425e-8aa4-4bb585dc2a97" providerId="AD" clId="Web-{1AAFF0B5-D16F-4D75-B8AA-57581EC7CBC6}" dt="2021-01-06T21:03:43.249" v="66"/>
          <ac:picMkLst>
            <pc:docMk/>
            <pc:sldMk cId="1198622551" sldId="535"/>
            <ac:picMk id="13" creationId="{00000000-0000-0000-0000-000000000000}"/>
          </ac:picMkLst>
        </pc:picChg>
        <pc:cxnChg chg="del mod">
          <ac:chgData name="James Touthang" userId="S::jtouthang@laureateinstitute.org::c97e6d54-68d2-425e-8aa4-4bb585dc2a97" providerId="AD" clId="Web-{1AAFF0B5-D16F-4D75-B8AA-57581EC7CBC6}" dt="2021-01-06T21:03:52.437" v="70"/>
          <ac:cxnSpMkLst>
            <pc:docMk/>
            <pc:sldMk cId="1198622551" sldId="535"/>
            <ac:cxnSpMk id="5" creationId="{00000000-0000-0000-0000-000000000000}"/>
          </ac:cxnSpMkLst>
        </pc:cxnChg>
        <pc:cxnChg chg="del mod">
          <ac:chgData name="James Touthang" userId="S::jtouthang@laureateinstitute.org::c97e6d54-68d2-425e-8aa4-4bb585dc2a97" providerId="AD" clId="Web-{1AAFF0B5-D16F-4D75-B8AA-57581EC7CBC6}" dt="2021-01-06T21:03:51.031" v="69"/>
          <ac:cxnSpMkLst>
            <pc:docMk/>
            <pc:sldMk cId="1198622551" sldId="535"/>
            <ac:cxnSpMk id="17" creationId="{00000000-0000-0000-0000-000000000000}"/>
          </ac:cxnSpMkLst>
        </pc:cxnChg>
      </pc:sldChg>
    </pc:docChg>
  </pc:docChgLst>
  <pc:docChgLst>
    <pc:chgData name="Evan White" userId="S::ewhite@laureateinstitute.org::2888c9ca-a89e-4b10-aaea-51a2591aacb5" providerId="AD" clId="Web-{B6C27A50-EF8F-2FF0-A9E0-EBFD3E293B7B}"/>
    <pc:docChg chg="addSld modSld sldOrd">
      <pc:chgData name="Evan White" userId="S::ewhite@laureateinstitute.org::2888c9ca-a89e-4b10-aaea-51a2591aacb5" providerId="AD" clId="Web-{B6C27A50-EF8F-2FF0-A9E0-EBFD3E293B7B}" dt="2021-01-19T21:26:05.603" v="82" actId="20577"/>
      <pc:docMkLst>
        <pc:docMk/>
      </pc:docMkLst>
      <pc:sldChg chg="modSp">
        <pc:chgData name="Evan White" userId="S::ewhite@laureateinstitute.org::2888c9ca-a89e-4b10-aaea-51a2591aacb5" providerId="AD" clId="Web-{B6C27A50-EF8F-2FF0-A9E0-EBFD3E293B7B}" dt="2021-01-19T21:26:05.603" v="82" actId="20577"/>
        <pc:sldMkLst>
          <pc:docMk/>
          <pc:sldMk cId="609079472" sldId="495"/>
        </pc:sldMkLst>
        <pc:spChg chg="mod">
          <ac:chgData name="Evan White" userId="S::ewhite@laureateinstitute.org::2888c9ca-a89e-4b10-aaea-51a2591aacb5" providerId="AD" clId="Web-{B6C27A50-EF8F-2FF0-A9E0-EBFD3E293B7B}" dt="2021-01-19T21:26:05.603" v="82" actId="20577"/>
          <ac:spMkLst>
            <pc:docMk/>
            <pc:sldMk cId="609079472" sldId="495"/>
            <ac:spMk id="3" creationId="{00000000-0000-0000-0000-000000000000}"/>
          </ac:spMkLst>
        </pc:spChg>
      </pc:sldChg>
      <pc:sldChg chg="add replId">
        <pc:chgData name="Evan White" userId="S::ewhite@laureateinstitute.org::2888c9ca-a89e-4b10-aaea-51a2591aacb5" providerId="AD" clId="Web-{B6C27A50-EF8F-2FF0-A9E0-EBFD3E293B7B}" dt="2021-01-19T21:21:43.796" v="0"/>
        <pc:sldMkLst>
          <pc:docMk/>
          <pc:sldMk cId="532055466" sldId="536"/>
        </pc:sldMkLst>
      </pc:sldChg>
      <pc:sldChg chg="delSp modSp add replId">
        <pc:chgData name="Evan White" userId="S::ewhite@laureateinstitute.org::2888c9ca-a89e-4b10-aaea-51a2591aacb5" providerId="AD" clId="Web-{B6C27A50-EF8F-2FF0-A9E0-EBFD3E293B7B}" dt="2021-01-19T21:23:19.206" v="53" actId="20577"/>
        <pc:sldMkLst>
          <pc:docMk/>
          <pc:sldMk cId="440442442" sldId="537"/>
        </pc:sldMkLst>
        <pc:spChg chg="mod">
          <ac:chgData name="Evan White" userId="S::ewhite@laureateinstitute.org::2888c9ca-a89e-4b10-aaea-51a2591aacb5" providerId="AD" clId="Web-{B6C27A50-EF8F-2FF0-A9E0-EBFD3E293B7B}" dt="2021-01-19T21:23:19.206" v="53" actId="20577"/>
          <ac:spMkLst>
            <pc:docMk/>
            <pc:sldMk cId="440442442" sldId="537"/>
            <ac:spMk id="3" creationId="{00000000-0000-0000-0000-000000000000}"/>
          </ac:spMkLst>
        </pc:spChg>
        <pc:grpChg chg="del">
          <ac:chgData name="Evan White" userId="S::ewhite@laureateinstitute.org::2888c9ca-a89e-4b10-aaea-51a2591aacb5" providerId="AD" clId="Web-{B6C27A50-EF8F-2FF0-A9E0-EBFD3E293B7B}" dt="2021-01-19T21:21:57.891" v="7"/>
          <ac:grpSpMkLst>
            <pc:docMk/>
            <pc:sldMk cId="440442442" sldId="537"/>
            <ac:grpSpMk id="14" creationId="{83A3D556-7C6E-4E01-AD06-737FBA4A70B2}"/>
          </ac:grpSpMkLst>
        </pc:grpChg>
      </pc:sldChg>
      <pc:sldChg chg="add ord replId">
        <pc:chgData name="Evan White" userId="S::ewhite@laureateinstitute.org::2888c9ca-a89e-4b10-aaea-51a2591aacb5" providerId="AD" clId="Web-{B6C27A50-EF8F-2FF0-A9E0-EBFD3E293B7B}" dt="2021-01-19T21:23:33.597" v="55"/>
        <pc:sldMkLst>
          <pc:docMk/>
          <pc:sldMk cId="122476294" sldId="538"/>
        </pc:sldMkLst>
      </pc:sldChg>
    </pc:docChg>
  </pc:docChgLst>
  <pc:docChgLst>
    <pc:chgData name="James Touthang" userId="S::jtouthang@laureateinstitute.org::c97e6d54-68d2-425e-8aa4-4bb585dc2a97" providerId="AD" clId="Web-{611D1B71-62BD-6294-A033-CA5D008C9A67}"/>
    <pc:docChg chg="modSld">
      <pc:chgData name="James Touthang" userId="S::jtouthang@laureateinstitute.org::c97e6d54-68d2-425e-8aa4-4bb585dc2a97" providerId="AD" clId="Web-{611D1B71-62BD-6294-A033-CA5D008C9A67}" dt="2021-01-06T22:06:50.648" v="15" actId="20577"/>
      <pc:docMkLst>
        <pc:docMk/>
      </pc:docMkLst>
      <pc:sldChg chg="modSp">
        <pc:chgData name="James Touthang" userId="S::jtouthang@laureateinstitute.org::c97e6d54-68d2-425e-8aa4-4bb585dc2a97" providerId="AD" clId="Web-{611D1B71-62BD-6294-A033-CA5D008C9A67}" dt="2021-01-06T22:06:50.648" v="14" actId="20577"/>
        <pc:sldMkLst>
          <pc:docMk/>
          <pc:sldMk cId="609079472" sldId="495"/>
        </pc:sldMkLst>
        <pc:spChg chg="mod">
          <ac:chgData name="James Touthang" userId="S::jtouthang@laureateinstitute.org::c97e6d54-68d2-425e-8aa4-4bb585dc2a97" providerId="AD" clId="Web-{611D1B71-62BD-6294-A033-CA5D008C9A67}" dt="2021-01-06T22:06:36.727" v="7" actId="20577"/>
          <ac:spMkLst>
            <pc:docMk/>
            <pc:sldMk cId="609079472" sldId="495"/>
            <ac:spMk id="3" creationId="{00000000-0000-0000-0000-000000000000}"/>
          </ac:spMkLst>
        </pc:spChg>
        <pc:spChg chg="mod">
          <ac:chgData name="James Touthang" userId="S::jtouthang@laureateinstitute.org::c97e6d54-68d2-425e-8aa4-4bb585dc2a97" providerId="AD" clId="Web-{611D1B71-62BD-6294-A033-CA5D008C9A67}" dt="2021-01-06T22:06:50.648" v="14" actId="20577"/>
          <ac:spMkLst>
            <pc:docMk/>
            <pc:sldMk cId="609079472" sldId="495"/>
            <ac:spMk id="15" creationId="{E0A0FABD-DA5B-4103-B3D2-C53DEDDDF5E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80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38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8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044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0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67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970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0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294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830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799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76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87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991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915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4659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189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67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070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0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screenshots of an X and an O</a:t>
            </a:r>
            <a:r>
              <a:rPr lang="en-US" baseline="0" dirty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07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945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70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3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433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5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54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Outside</a:t>
            </a:r>
            <a:r>
              <a:rPr lang="en-US" baseline="0" dirty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86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3/2/2021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958963"/>
            <a:ext cx="8779896" cy="1486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>
                <a:cs typeface="Calibri"/>
              </a:rPr>
              <a:t>thumb and index finger wrap around the dial knob.</a:t>
            </a:r>
            <a:endParaRPr lang="en-US" sz="2800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82E7513-74EA-400C-9DDB-43B0E93BAC5F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pic>
        <p:nvPicPr>
          <p:cNvPr id="7" name="Picture 7" descr="A picture containing indoor, person, holding, hand&#10;&#10;Description automatically generated">
            <a:extLst>
              <a:ext uri="{FF2B5EF4-FFF2-40B4-BE49-F238E27FC236}">
                <a16:creationId xmlns:a16="http://schemas.microsoft.com/office/drawing/2014/main" id="{17528E7B-3EB6-4E4A-9BEE-7733BC3BC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486" y="2273060"/>
            <a:ext cx="3217652" cy="3226279"/>
          </a:xfrm>
          <a:prstGeom prst="rect">
            <a:avLst/>
          </a:prstGeom>
        </p:spPr>
      </p:pic>
      <p:sp>
        <p:nvSpPr>
          <p:cNvPr id="8" name="Right Arrow 12">
            <a:extLst>
              <a:ext uri="{FF2B5EF4-FFF2-40B4-BE49-F238E27FC236}">
                <a16:creationId xmlns:a16="http://schemas.microsoft.com/office/drawing/2014/main" id="{1BB445F2-A9AE-4E8E-97E0-F721737EAE2F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22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6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PRESS THE RIGHT BUTTON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87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/>
              <a:t>Keep rotating the dial to the right to continue.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476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905" y="2299448"/>
            <a:ext cx="8738402" cy="294059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ea typeface="+mn-lt"/>
                <a:cs typeface="+mn-lt"/>
              </a:rPr>
              <a:t>This is the same task as the one you just completed.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903E1DD-880F-4EFB-8672-76E937CCC5F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4" name="Right Arrow 12">
            <a:extLst>
              <a:ext uri="{FF2B5EF4-FFF2-40B4-BE49-F238E27FC236}">
                <a16:creationId xmlns:a16="http://schemas.microsoft.com/office/drawing/2014/main" id="{117B9377-8970-4990-9411-C7CE25B329E4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892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905" y="2299448"/>
            <a:ext cx="8738402" cy="294059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n-US" sz="4400" dirty="0">
                <a:ea typeface="+mn-lt"/>
                <a:cs typeface="+mn-lt"/>
              </a:rPr>
              <a:t>This is the same task as the one you just completed.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903E1DD-880F-4EFB-8672-76E937CCC5F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PRESS THE RIGHT BUTTON TO CONTINUE</a:t>
            </a:r>
          </a:p>
        </p:txBody>
      </p:sp>
      <p:sp>
        <p:nvSpPr>
          <p:cNvPr id="4" name="Right Arrow 12">
            <a:extLst>
              <a:ext uri="{FF2B5EF4-FFF2-40B4-BE49-F238E27FC236}">
                <a16:creationId xmlns:a16="http://schemas.microsoft.com/office/drawing/2014/main" id="{117B9377-8970-4990-9411-C7CE25B329E4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306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/>
              <a:t>Keep rotating the dial to the right to continue.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4055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904" y="294925"/>
            <a:ext cx="7645761" cy="44917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In this task, you watch a series of videos. Use the dial to indicate how much each video relates to your identity as a Native Person</a:t>
            </a:r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The dial controls a meter at the bottom right corner like this:</a:t>
            </a:r>
          </a:p>
          <a:p>
            <a:r>
              <a:rPr lang="en-US" dirty="0">
                <a:ea typeface="+mn-lt"/>
                <a:cs typeface="+mn-lt"/>
              </a:rPr>
              <a:t>Use the dial to give your rating ongoing throughout each video.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903E1DD-880F-4EFB-8672-76E937CCC5F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4" name="Right Arrow 12">
            <a:extLst>
              <a:ext uri="{FF2B5EF4-FFF2-40B4-BE49-F238E27FC236}">
                <a16:creationId xmlns:a16="http://schemas.microsoft.com/office/drawing/2014/main" id="{117B9377-8970-4990-9411-C7CE25B329E4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3A3D556-7C6E-4E01-AD06-737FBA4A70B2}"/>
              </a:ext>
            </a:extLst>
          </p:cNvPr>
          <p:cNvGrpSpPr/>
          <p:nvPr/>
        </p:nvGrpSpPr>
        <p:grpSpPr>
          <a:xfrm>
            <a:off x="7689456" y="3137340"/>
            <a:ext cx="1725285" cy="1712344"/>
            <a:chOff x="3174521" y="3295290"/>
            <a:chExt cx="2001330" cy="1988389"/>
          </a:xfrm>
        </p:grpSpPr>
        <p:pic>
          <p:nvPicPr>
            <p:cNvPr id="8" name="Picture 8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9562267E-8BB4-44EF-AD82-6A40E3A53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89013" y="3696417"/>
              <a:ext cx="1586838" cy="1587262"/>
            </a:xfrm>
            <a:prstGeom prst="rect">
              <a:avLst/>
            </a:prstGeom>
          </p:spPr>
        </p:pic>
        <p:pic>
          <p:nvPicPr>
            <p:cNvPr id="9" name="Picture 9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9B09B2D-197C-42C6-B4D4-34FCF6154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43" t="-417" r="47283" b="46739"/>
            <a:stretch/>
          </p:blipFill>
          <p:spPr>
            <a:xfrm>
              <a:off x="3554083" y="3696417"/>
              <a:ext cx="827910" cy="85201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B0F0E8-5B4E-4F11-9267-6B8B9AFD7D50}"/>
                </a:ext>
              </a:extLst>
            </p:cNvPr>
            <p:cNvSpPr txBox="1"/>
            <p:nvPr/>
          </p:nvSpPr>
          <p:spPr>
            <a:xfrm>
              <a:off x="3174521" y="4304581"/>
              <a:ext cx="258794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832E7C-E722-404C-AA6B-E4307FE99934}"/>
                </a:ext>
              </a:extLst>
            </p:cNvPr>
            <p:cNvSpPr txBox="1"/>
            <p:nvPr/>
          </p:nvSpPr>
          <p:spPr>
            <a:xfrm>
              <a:off x="4114800" y="3295290"/>
              <a:ext cx="781752" cy="46904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100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6E561F-D62B-44C6-91B2-70C54DF5BFC2}"/>
                </a:ext>
              </a:extLst>
            </p:cNvPr>
            <p:cNvSpPr txBox="1"/>
            <p:nvPr/>
          </p:nvSpPr>
          <p:spPr>
            <a:xfrm>
              <a:off x="3364302" y="3666226"/>
              <a:ext cx="552092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50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0A0FABD-DA5B-4103-B3D2-C53DEDDDF5E7}"/>
              </a:ext>
            </a:extLst>
          </p:cNvPr>
          <p:cNvSpPr txBox="1"/>
          <p:nvPr/>
        </p:nvSpPr>
        <p:spPr>
          <a:xfrm>
            <a:off x="1390832" y="4858427"/>
            <a:ext cx="6722486" cy="14711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800" dirty="0"/>
              <a:t>0  = No connection to your identity at all</a:t>
            </a:r>
            <a:endParaRPr lang="en-US" sz="2800" dirty="0"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r>
              <a:rPr lang="en-US" sz="2800" dirty="0"/>
              <a:t>100 = Completely connected to your identity</a:t>
            </a:r>
            <a:endParaRPr lang="en-US" sz="2800" dirty="0">
              <a:ea typeface="+mn-lt"/>
              <a:cs typeface="+mn-lt"/>
            </a:endParaRPr>
          </a:p>
          <a:p>
            <a:pPr algn="l"/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67803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25607"/>
            <a:ext cx="9143999" cy="36625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Identity: </a:t>
            </a:r>
            <a:r>
              <a:rPr lang="en-US" sz="3600" dirty="0">
                <a:cs typeface="Calibri"/>
              </a:rPr>
              <a:t>how much did this video relate to your identity as a native person (0-100)</a:t>
            </a: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2043953" y="3256877"/>
            <a:ext cx="513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number line 0-100controlled by dial]</a:t>
            </a:r>
          </a:p>
        </p:txBody>
      </p:sp>
    </p:spTree>
    <p:extLst>
      <p:ext uri="{BB962C8B-B14F-4D97-AF65-F5344CB8AC3E}">
        <p14:creationId xmlns:p14="http://schemas.microsoft.com/office/powerpoint/2010/main" val="946032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33384"/>
            <a:ext cx="9143999" cy="3046988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Valence: </a:t>
            </a:r>
            <a:r>
              <a:rPr lang="en-US" sz="3600" dirty="0">
                <a:cs typeface="Calibri"/>
              </a:rPr>
              <a:t>Rate your mood in response to this video. 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1=negative 5= neutral 9= positive]</a:t>
            </a:r>
          </a:p>
        </p:txBody>
      </p:sp>
    </p:spTree>
    <p:extLst>
      <p:ext uri="{BB962C8B-B14F-4D97-AF65-F5344CB8AC3E}">
        <p14:creationId xmlns:p14="http://schemas.microsoft.com/office/powerpoint/2010/main" val="2931273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041160"/>
            <a:ext cx="9143999" cy="2431435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Arousal: </a:t>
            </a:r>
            <a:r>
              <a:rPr lang="en-US" sz="3600" dirty="0">
                <a:cs typeface="Calibri"/>
              </a:rPr>
              <a:t>Rate your arousal in response to this video.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1=calm 5= middle 9= excited]</a:t>
            </a:r>
          </a:p>
        </p:txBody>
      </p:sp>
    </p:spTree>
    <p:extLst>
      <p:ext uri="{BB962C8B-B14F-4D97-AF65-F5344CB8AC3E}">
        <p14:creationId xmlns:p14="http://schemas.microsoft.com/office/powerpoint/2010/main" val="3563157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904" y="294925"/>
            <a:ext cx="7645761" cy="449179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In this task, you listen to music clips. Use the dial to indicate how much each clip relates to your identity as a Native Person</a:t>
            </a:r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The dial controls a meter at the bottom right corner like this:</a:t>
            </a:r>
          </a:p>
          <a:p>
            <a:r>
              <a:rPr lang="en-US" dirty="0">
                <a:ea typeface="+mn-lt"/>
                <a:cs typeface="+mn-lt"/>
              </a:rPr>
              <a:t>Use the dial to give your rating ongoing throughout each video.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903E1DD-880F-4EFB-8672-76E937CCC5F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4" name="Right Arrow 12">
            <a:extLst>
              <a:ext uri="{FF2B5EF4-FFF2-40B4-BE49-F238E27FC236}">
                <a16:creationId xmlns:a16="http://schemas.microsoft.com/office/drawing/2014/main" id="{117B9377-8970-4990-9411-C7CE25B329E4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3A3D556-7C6E-4E01-AD06-737FBA4A70B2}"/>
              </a:ext>
            </a:extLst>
          </p:cNvPr>
          <p:cNvGrpSpPr/>
          <p:nvPr/>
        </p:nvGrpSpPr>
        <p:grpSpPr>
          <a:xfrm>
            <a:off x="7689456" y="3137340"/>
            <a:ext cx="1725285" cy="1712344"/>
            <a:chOff x="3174521" y="3295290"/>
            <a:chExt cx="2001330" cy="1988389"/>
          </a:xfrm>
        </p:grpSpPr>
        <p:pic>
          <p:nvPicPr>
            <p:cNvPr id="8" name="Picture 8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9562267E-8BB4-44EF-AD82-6A40E3A53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89013" y="3696417"/>
              <a:ext cx="1586838" cy="1587262"/>
            </a:xfrm>
            <a:prstGeom prst="rect">
              <a:avLst/>
            </a:prstGeom>
          </p:spPr>
        </p:pic>
        <p:pic>
          <p:nvPicPr>
            <p:cNvPr id="9" name="Picture 9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09B09B2D-197C-42C6-B4D4-34FCF6154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43" t="-417" r="47283" b="46739"/>
            <a:stretch/>
          </p:blipFill>
          <p:spPr>
            <a:xfrm>
              <a:off x="3554083" y="3696417"/>
              <a:ext cx="827910" cy="85201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B0F0E8-5B4E-4F11-9267-6B8B9AFD7D50}"/>
                </a:ext>
              </a:extLst>
            </p:cNvPr>
            <p:cNvSpPr txBox="1"/>
            <p:nvPr/>
          </p:nvSpPr>
          <p:spPr>
            <a:xfrm>
              <a:off x="3174521" y="4304581"/>
              <a:ext cx="258794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0832E7C-E722-404C-AA6B-E4307FE99934}"/>
                </a:ext>
              </a:extLst>
            </p:cNvPr>
            <p:cNvSpPr txBox="1"/>
            <p:nvPr/>
          </p:nvSpPr>
          <p:spPr>
            <a:xfrm>
              <a:off x="4114800" y="3295290"/>
              <a:ext cx="781752" cy="46904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100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6E561F-D62B-44C6-91B2-70C54DF5BFC2}"/>
                </a:ext>
              </a:extLst>
            </p:cNvPr>
            <p:cNvSpPr txBox="1"/>
            <p:nvPr/>
          </p:nvSpPr>
          <p:spPr>
            <a:xfrm>
              <a:off x="3364302" y="3666226"/>
              <a:ext cx="552092" cy="3693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/>
                <a:t>50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0A0FABD-DA5B-4103-B3D2-C53DEDDDF5E7}"/>
              </a:ext>
            </a:extLst>
          </p:cNvPr>
          <p:cNvSpPr txBox="1"/>
          <p:nvPr/>
        </p:nvSpPr>
        <p:spPr>
          <a:xfrm>
            <a:off x="1390832" y="4858427"/>
            <a:ext cx="6722486" cy="14711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800" dirty="0"/>
              <a:t>0  = No connection to your identity at all</a:t>
            </a:r>
            <a:endParaRPr lang="en-US" sz="2800" dirty="0">
              <a:ea typeface="+mn-lt"/>
              <a:cs typeface="+mn-lt"/>
            </a:endParaRPr>
          </a:p>
          <a:p>
            <a:pPr>
              <a:spcBef>
                <a:spcPct val="20000"/>
              </a:spcBef>
            </a:pPr>
            <a:r>
              <a:rPr lang="en-US" sz="2800" dirty="0"/>
              <a:t>100 = Completely connected to your identity</a:t>
            </a:r>
            <a:endParaRPr lang="en-US" sz="2800" dirty="0">
              <a:ea typeface="+mn-lt"/>
              <a:cs typeface="+mn-lt"/>
            </a:endParaRPr>
          </a:p>
          <a:p>
            <a:pPr algn="l"/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0611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0373" y="5209574"/>
            <a:ext cx="2866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 Run 1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77620"/>
            <a:ext cx="9143999" cy="1012584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000" dirty="0"/>
              <a:t>At the end of each clip, you will respond to three questions: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>
                <a:cs typeface="Calibri"/>
              </a:rPr>
              <a:t>Identity: </a:t>
            </a:r>
            <a:r>
              <a:rPr lang="en-US" sz="3600" dirty="0">
                <a:cs typeface="Calibri"/>
              </a:rPr>
              <a:t>how much did this clip relate to your identity as a native person (0-100)</a:t>
            </a:r>
          </a:p>
          <a:p>
            <a:pPr marL="742950" indent="-742950">
              <a:buFont typeface="+mj-lt"/>
              <a:buAutoNum type="arabicPeriod"/>
            </a:pPr>
            <a:endParaRPr lang="en-US" sz="3600" dirty="0">
              <a:cs typeface="Calibri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cs typeface="Calibri"/>
              </a:rPr>
              <a:t>Valence: </a:t>
            </a:r>
            <a:r>
              <a:rPr lang="en-US" sz="4000" dirty="0">
                <a:cs typeface="Calibri"/>
              </a:rPr>
              <a:t>Rate your mood in response to this clip. </a:t>
            </a:r>
            <a:r>
              <a:rPr lang="en-US" sz="2400" dirty="0">
                <a:cs typeface="Calibri"/>
              </a:rPr>
              <a:t>(1-9) 1= negative 5= neutral 9=positive</a:t>
            </a:r>
          </a:p>
          <a:p>
            <a:pPr marL="742950" indent="-742950">
              <a:buFont typeface="+mj-lt"/>
              <a:buAutoNum type="arabicPeriod"/>
            </a:pPr>
            <a:endParaRPr lang="en-US" sz="2400" dirty="0">
              <a:cs typeface="Calibri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b="1" dirty="0">
                <a:cs typeface="Calibri"/>
              </a:rPr>
              <a:t>Arousal: </a:t>
            </a:r>
            <a:r>
              <a:rPr lang="en-US" sz="4000" dirty="0">
                <a:cs typeface="Calibri"/>
              </a:rPr>
              <a:t>Rate your arousal in response to this clip. </a:t>
            </a:r>
            <a:r>
              <a:rPr lang="en-US" sz="2400" dirty="0">
                <a:cs typeface="Calibri"/>
              </a:rPr>
              <a:t>(1-9) 1= calm 5= middle 9=excited</a:t>
            </a:r>
          </a:p>
          <a:p>
            <a:pPr marL="742950" indent="-742950">
              <a:buFont typeface="+mj-lt"/>
              <a:buAutoNum type="arabicPeriod"/>
            </a:pPr>
            <a:endParaRPr lang="en-US" sz="4000" b="1" dirty="0">
              <a:cs typeface="Calibri"/>
            </a:endParaRPr>
          </a:p>
          <a:p>
            <a:pPr marL="742950" indent="-742950" algn="ctr">
              <a:buFont typeface="+mj-lt"/>
              <a:buAutoNum type="arabicPeriod"/>
            </a:pP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36D7236-A876-0149-B415-E8FBC44F5515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</p:spTree>
    <p:extLst>
      <p:ext uri="{BB962C8B-B14F-4D97-AF65-F5344CB8AC3E}">
        <p14:creationId xmlns:p14="http://schemas.microsoft.com/office/powerpoint/2010/main" val="3657840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93899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/>
              <a:t>Keep rotating the dial to the right to continue.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3921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25607"/>
            <a:ext cx="9143999" cy="36625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Identity: </a:t>
            </a:r>
            <a:r>
              <a:rPr lang="en-US" sz="3600" dirty="0">
                <a:cs typeface="Calibri"/>
              </a:rPr>
              <a:t>how much did this clip relate to your identity as a native person (0-100)</a:t>
            </a: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2043953" y="3256877"/>
            <a:ext cx="513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number line 0-100controlled by dial]</a:t>
            </a:r>
          </a:p>
        </p:txBody>
      </p:sp>
    </p:spTree>
    <p:extLst>
      <p:ext uri="{BB962C8B-B14F-4D97-AF65-F5344CB8AC3E}">
        <p14:creationId xmlns:p14="http://schemas.microsoft.com/office/powerpoint/2010/main" val="1785467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33384"/>
            <a:ext cx="9143999" cy="3046988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Valence: </a:t>
            </a:r>
            <a:r>
              <a:rPr lang="en-US" sz="3600" dirty="0">
                <a:cs typeface="Calibri"/>
              </a:rPr>
              <a:t>Rate your mood in response to this clip. 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1=negative 5= neutral 9= positive]</a:t>
            </a:r>
          </a:p>
        </p:txBody>
      </p:sp>
    </p:spTree>
    <p:extLst>
      <p:ext uri="{BB962C8B-B14F-4D97-AF65-F5344CB8AC3E}">
        <p14:creationId xmlns:p14="http://schemas.microsoft.com/office/powerpoint/2010/main" val="18653329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041160"/>
            <a:ext cx="9143999" cy="2431435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Arousal: </a:t>
            </a:r>
            <a:r>
              <a:rPr lang="en-US" sz="3600" dirty="0">
                <a:cs typeface="Calibri"/>
              </a:rPr>
              <a:t>Rate your arousal in response to this clip.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1=calm 5= middle 9= excited]</a:t>
            </a:r>
          </a:p>
        </p:txBody>
      </p:sp>
    </p:spTree>
    <p:extLst>
      <p:ext uri="{BB962C8B-B14F-4D97-AF65-F5344CB8AC3E}">
        <p14:creationId xmlns:p14="http://schemas.microsoft.com/office/powerpoint/2010/main" val="1792324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2799" y="176411"/>
            <a:ext cx="8738402" cy="449179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dirty="0"/>
              <a:t>In this task, you will see a series of pictures in sets of four. After each set of images, you will be asked to respond to three questions:</a:t>
            </a:r>
          </a:p>
          <a:p>
            <a:pPr marL="0" indent="0">
              <a:buNone/>
            </a:pPr>
            <a:endParaRPr lang="en-US" dirty="0"/>
          </a:p>
          <a:p>
            <a:pPr marL="742950" indent="-742950"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cs typeface="Calibri"/>
              </a:rPr>
              <a:t>Identity: </a:t>
            </a:r>
            <a:r>
              <a:rPr lang="en-US" dirty="0">
                <a:cs typeface="Calibri"/>
              </a:rPr>
              <a:t>how much did these pictures relate to your identity as a native person (0-100)</a:t>
            </a:r>
          </a:p>
          <a:p>
            <a:pPr marL="742950" indent="-742950"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cs typeface="Calibri"/>
              </a:rPr>
              <a:t>Valence: </a:t>
            </a:r>
            <a:r>
              <a:rPr lang="en-US" dirty="0">
                <a:cs typeface="Calibri"/>
              </a:rPr>
              <a:t>Rate your mood in response to these pictures. </a:t>
            </a:r>
            <a:r>
              <a:rPr lang="en-US" sz="2800" dirty="0">
                <a:cs typeface="Calibri"/>
              </a:rPr>
              <a:t>(1-9) 1= negative 5= neutral 9=positive</a:t>
            </a:r>
          </a:p>
          <a:p>
            <a:pPr marL="742950" indent="-742950"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cs typeface="Calibri"/>
              </a:rPr>
              <a:t>Arousal: </a:t>
            </a:r>
            <a:r>
              <a:rPr lang="en-US" dirty="0">
                <a:cs typeface="Calibri"/>
              </a:rPr>
              <a:t>Rate your arousal in response to these pictures. </a:t>
            </a:r>
            <a:r>
              <a:rPr lang="en-US" sz="2800" dirty="0">
                <a:cs typeface="Calibri"/>
              </a:rPr>
              <a:t>(1-9) 1= calm 5= middle 9=excited</a:t>
            </a:r>
            <a:endParaRPr lang="en-US" dirty="0">
              <a:cs typeface="Calibri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3903E1DD-880F-4EFB-8672-76E937CCC5F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PRESS THE RIGHT BUTTON TO CONTINUE</a:t>
            </a:r>
          </a:p>
        </p:txBody>
      </p:sp>
      <p:sp>
        <p:nvSpPr>
          <p:cNvPr id="4" name="Right Arrow 12">
            <a:extLst>
              <a:ext uri="{FF2B5EF4-FFF2-40B4-BE49-F238E27FC236}">
                <a16:creationId xmlns:a16="http://schemas.microsoft.com/office/drawing/2014/main" id="{117B9377-8970-4990-9411-C7CE25B329E4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26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59455"/>
            <a:ext cx="9143999" cy="132343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4000" dirty="0"/>
              <a:t>When you are ready,</a:t>
            </a:r>
          </a:p>
          <a:p>
            <a:pPr algn="ctr"/>
            <a:r>
              <a:rPr lang="en-US" sz="4000" dirty="0"/>
              <a:t>Press the right button to continue.</a:t>
            </a:r>
            <a:endParaRPr lang="en-US" sz="4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5709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25607"/>
            <a:ext cx="9143999" cy="36625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Identity: </a:t>
            </a:r>
            <a:r>
              <a:rPr lang="en-US" sz="3600" dirty="0">
                <a:cs typeface="Calibri"/>
              </a:rPr>
              <a:t>how much did these pictures relate to your identity as a native person (0-100)</a:t>
            </a: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2043953" y="3256877"/>
            <a:ext cx="513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number line 0-100 controlled by buttons]</a:t>
            </a:r>
          </a:p>
        </p:txBody>
      </p:sp>
    </p:spTree>
    <p:extLst>
      <p:ext uri="{BB962C8B-B14F-4D97-AF65-F5344CB8AC3E}">
        <p14:creationId xmlns:p14="http://schemas.microsoft.com/office/powerpoint/2010/main" val="1649453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33384"/>
            <a:ext cx="9143999" cy="3046988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Valence: </a:t>
            </a:r>
            <a:r>
              <a:rPr lang="en-US" sz="3600" dirty="0">
                <a:cs typeface="Calibri"/>
              </a:rPr>
              <a:t>Rate your mood in response to these pictures. 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1=negative 5= neutral 9= positive]</a:t>
            </a:r>
          </a:p>
        </p:txBody>
      </p:sp>
    </p:spTree>
    <p:extLst>
      <p:ext uri="{BB962C8B-B14F-4D97-AF65-F5344CB8AC3E}">
        <p14:creationId xmlns:p14="http://schemas.microsoft.com/office/powerpoint/2010/main" val="34088601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041160"/>
            <a:ext cx="9143999" cy="2431435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/>
          <a:p>
            <a:pPr algn="ctr"/>
            <a:r>
              <a:rPr lang="en-US" sz="3600" b="1" dirty="0">
                <a:cs typeface="Calibri"/>
              </a:rPr>
              <a:t>Arousal: </a:t>
            </a:r>
            <a:r>
              <a:rPr lang="en-US" sz="3600" dirty="0">
                <a:cs typeface="Calibri"/>
              </a:rPr>
              <a:t>Rate your arousal in response to these pictures.</a:t>
            </a:r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  <a:p>
            <a:pPr algn="ctr"/>
            <a:endParaRPr lang="en-US" sz="4000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3C802-5703-104E-B339-9CAB3C745E87}"/>
              </a:ext>
            </a:extLst>
          </p:cNvPr>
          <p:cNvSpPr txBox="1"/>
          <p:nvPr/>
        </p:nvSpPr>
        <p:spPr>
          <a:xfrm>
            <a:off x="1506071" y="3515061"/>
            <a:ext cx="6745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[insert </a:t>
            </a:r>
            <a:r>
              <a:rPr lang="en-US" dirty="0" err="1"/>
              <a:t>likert</a:t>
            </a:r>
            <a:r>
              <a:rPr lang="en-US" dirty="0"/>
              <a:t> scale 1-9 with anchors 1=calm 5= middle 9= excited]</a:t>
            </a:r>
          </a:p>
        </p:txBody>
      </p:sp>
    </p:spTree>
    <p:extLst>
      <p:ext uri="{BB962C8B-B14F-4D97-AF65-F5344CB8AC3E}">
        <p14:creationId xmlns:p14="http://schemas.microsoft.com/office/powerpoint/2010/main" val="1406835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0373" y="5209574"/>
            <a:ext cx="2866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 Run 2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8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60373" y="5209574"/>
            <a:ext cx="2866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Practice: Run 3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6B9F42A6-F3DE-4236-825F-E960C36DE528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PRESS THE RIGHT BUTTON TO CONTINUE</a:t>
            </a: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ED8831D0-60FF-4CA6-BDDE-09B42BACD027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82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1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8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2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99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3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04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4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KEEP ROTATING TO THE RIGHT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78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/>
              <a:t>NCAIR Task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Scan: Run 5</a:t>
            </a:r>
          </a:p>
          <a:p>
            <a:pPr algn="ctr"/>
            <a:r>
              <a:rPr lang="en-US" sz="2800" b="1" dirty="0"/>
              <a:t>RIGHT HAND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A9CEA40B-5234-42D7-930C-3D1F04A17646}"/>
              </a:ext>
            </a:extLst>
          </p:cNvPr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  <a:cs typeface="Calibri"/>
              </a:rPr>
              <a:t>PRESS THE RIGHT BUTTON TO CONTINUE</a:t>
            </a:r>
          </a:p>
        </p:txBody>
      </p:sp>
      <p:sp>
        <p:nvSpPr>
          <p:cNvPr id="3" name="Right Arrow 12">
            <a:extLst>
              <a:ext uri="{FF2B5EF4-FFF2-40B4-BE49-F238E27FC236}">
                <a16:creationId xmlns:a16="http://schemas.microsoft.com/office/drawing/2014/main" id="{B670D590-D386-4EBA-B0BF-F4CDB2DF6933}"/>
              </a:ext>
            </a:extLst>
          </p:cNvPr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31553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47009</TotalTime>
  <Words>1164</Words>
  <Application>Microsoft Office PowerPoint</Application>
  <PresentationFormat>On-screen Show (4:3)</PresentationFormat>
  <Paragraphs>168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Black</vt:lpstr>
      <vt:lpstr>PowerPoint Presentation</vt:lpstr>
      <vt:lpstr>NCAIR Task</vt:lpstr>
      <vt:lpstr>NCAIR Task</vt:lpstr>
      <vt:lpstr>NCAIR Task</vt:lpstr>
      <vt:lpstr>NCAIR Task</vt:lpstr>
      <vt:lpstr>NCAIR Task</vt:lpstr>
      <vt:lpstr>NCAIR Task</vt:lpstr>
      <vt:lpstr>NCAIR Task</vt:lpstr>
      <vt:lpstr>NCAIR Task</vt:lpstr>
      <vt:lpstr>NCAIR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576</cp:revision>
  <dcterms:created xsi:type="dcterms:W3CDTF">2014-09-09T19:40:19Z</dcterms:created>
  <dcterms:modified xsi:type="dcterms:W3CDTF">2021-03-03T00:16:50Z</dcterms:modified>
</cp:coreProperties>
</file>